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2bA73d+YLaOrN4DWeu6Hw" hashData="mj9EEHfeHqeh+GU2fQS/S9iKGj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C8C8C8"/>
    <a:srgbClr val="C92127"/>
    <a:srgbClr val="5B5B5C"/>
    <a:srgbClr val="138DA0"/>
    <a:srgbClr val="94363A"/>
    <a:srgbClr val="9B9B9B"/>
    <a:srgbClr val="E8E4D8"/>
    <a:srgbClr val="AFA179"/>
    <a:srgbClr val="5B5750"/>
    <a:srgbClr val="CCC3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8C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C921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6001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9212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B5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38DA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B5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9212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Joist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Moderator: Marvin Freeman</a:t>
            </a:r>
          </a:p>
          <a:p>
            <a:r>
              <a:rPr lang="en-US" dirty="0" smtClean="0"/>
              <a:t>Presenter: Ryan </a:t>
            </a:r>
            <a:r>
              <a:rPr lang="en-US" smtClean="0"/>
              <a:t>Vanek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Joist Setup found in Standard Fabricator Connections</a:t>
            </a:r>
          </a:p>
          <a:p>
            <a:pPr lvl="1"/>
            <a:r>
              <a:rPr lang="en-US" dirty="0" smtClean="0"/>
              <a:t>Bearing connections</a:t>
            </a:r>
          </a:p>
          <a:p>
            <a:pPr lvl="2"/>
            <a:r>
              <a:rPr lang="en-US" dirty="0" smtClean="0"/>
              <a:t>OSHA span for bolted connections</a:t>
            </a:r>
          </a:p>
          <a:p>
            <a:pPr lvl="3"/>
            <a:r>
              <a:rPr lang="en-US" dirty="0" smtClean="0"/>
              <a:t>Will change to bolted connection if over the value set here.</a:t>
            </a:r>
          </a:p>
          <a:p>
            <a:pPr lvl="1"/>
            <a:r>
              <a:rPr lang="en-US" dirty="0" smtClean="0"/>
              <a:t>Joist type specific setting</a:t>
            </a:r>
          </a:p>
          <a:p>
            <a:pPr lvl="2"/>
            <a:r>
              <a:rPr lang="en-US" dirty="0" smtClean="0"/>
              <a:t>Minimum shoe length</a:t>
            </a:r>
          </a:p>
          <a:p>
            <a:pPr lvl="2"/>
            <a:r>
              <a:rPr lang="en-US" dirty="0" smtClean="0"/>
              <a:t>Shoe slot diameter</a:t>
            </a:r>
          </a:p>
          <a:p>
            <a:pPr lvl="2"/>
            <a:r>
              <a:rPr lang="en-US" dirty="0" smtClean="0"/>
              <a:t>Stabilizer angle</a:t>
            </a:r>
          </a:p>
          <a:p>
            <a:pPr lvl="2"/>
            <a:r>
              <a:rPr lang="en-US" dirty="0" smtClean="0"/>
              <a:t>Stabilizer plate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 Reports</a:t>
            </a:r>
          </a:p>
          <a:p>
            <a:pPr lvl="1"/>
            <a:r>
              <a:rPr lang="en-US" dirty="0" smtClean="0"/>
              <a:t>Bill of material for the joist</a:t>
            </a:r>
          </a:p>
          <a:p>
            <a:pPr lvl="1"/>
            <a:r>
              <a:rPr lang="en-US" dirty="0" smtClean="0"/>
              <a:t>CB -  Top chord bearing length</a:t>
            </a:r>
          </a:p>
          <a:p>
            <a:pPr lvl="1"/>
            <a:r>
              <a:rPr lang="en-US" dirty="0" smtClean="0"/>
              <a:t>TCX – Chord extension and base length</a:t>
            </a:r>
          </a:p>
          <a:p>
            <a:r>
              <a:rPr lang="en-US" dirty="0" smtClean="0"/>
              <a:t>Erection Views</a:t>
            </a:r>
          </a:p>
          <a:p>
            <a:pPr lvl="1"/>
            <a:r>
              <a:rPr lang="en-US" dirty="0" smtClean="0"/>
              <a:t>Shows extensions</a:t>
            </a:r>
          </a:p>
          <a:p>
            <a:pPr lvl="1"/>
            <a:r>
              <a:rPr lang="en-US" dirty="0" smtClean="0"/>
              <a:t>Section views in wire will show the joist material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BIM and System joists have been merged, taking the benefits of both</a:t>
            </a:r>
          </a:p>
          <a:p>
            <a:pPr lvl="1"/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Node matching</a:t>
            </a:r>
          </a:p>
          <a:p>
            <a:pPr lvl="2"/>
            <a:r>
              <a:rPr lang="en-US" dirty="0" smtClean="0"/>
              <a:t>Framing situation</a:t>
            </a:r>
          </a:p>
          <a:p>
            <a:pPr lvl="2"/>
            <a:r>
              <a:rPr lang="en-US" dirty="0" smtClean="0"/>
              <a:t>Connection Design</a:t>
            </a:r>
          </a:p>
          <a:p>
            <a:pPr lvl="1"/>
            <a:r>
              <a:rPr lang="en-US" dirty="0" smtClean="0"/>
              <a:t>BIM</a:t>
            </a:r>
          </a:p>
          <a:p>
            <a:pPr lvl="2"/>
            <a:r>
              <a:rPr lang="en-US" dirty="0" smtClean="0"/>
              <a:t>3D Solids</a:t>
            </a:r>
          </a:p>
          <a:p>
            <a:pPr lvl="2"/>
            <a:r>
              <a:rPr lang="en-US" dirty="0" smtClean="0"/>
              <a:t>Joist shapes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Jobs with joist, converted from 2016, will change the joist to the new style.</a:t>
            </a:r>
          </a:p>
          <a:p>
            <a:r>
              <a:rPr lang="en-US" dirty="0" smtClean="0"/>
              <a:t>Added at bearing elevation.</a:t>
            </a:r>
          </a:p>
          <a:p>
            <a:r>
              <a:rPr lang="en-US" dirty="0" smtClean="0"/>
              <a:t>New locate modifier to add at top of joist elevation.</a:t>
            </a:r>
          </a:p>
          <a:p>
            <a:pPr lvl="1"/>
            <a:r>
              <a:rPr lang="en-US" dirty="0" smtClean="0"/>
              <a:t>Display feedback to show elevation at top chord and bearing.</a:t>
            </a:r>
          </a:p>
          <a:p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Parallel</a:t>
            </a:r>
          </a:p>
          <a:p>
            <a:pPr lvl="1"/>
            <a:r>
              <a:rPr lang="en-US" dirty="0" smtClean="0"/>
              <a:t>Single Pitch</a:t>
            </a:r>
          </a:p>
          <a:p>
            <a:pPr lvl="1"/>
            <a:r>
              <a:rPr lang="en-US" dirty="0" smtClean="0"/>
              <a:t>Double Pitch</a:t>
            </a:r>
          </a:p>
          <a:p>
            <a:pPr lvl="1"/>
            <a:r>
              <a:rPr lang="en-US" dirty="0" smtClean="0"/>
              <a:t>Arched Chord</a:t>
            </a:r>
          </a:p>
          <a:p>
            <a:pPr lvl="1"/>
            <a:r>
              <a:rPr lang="en-US" dirty="0" smtClean="0"/>
              <a:t>Bowstring</a:t>
            </a:r>
          </a:p>
          <a:p>
            <a:pPr lvl="1"/>
            <a:r>
              <a:rPr lang="en-US" dirty="0" smtClean="0"/>
              <a:t>Scissor</a:t>
            </a:r>
          </a:p>
          <a:p>
            <a:pPr lvl="1"/>
            <a:r>
              <a:rPr lang="en-US" dirty="0" smtClean="0"/>
              <a:t>Triple Pitch</a:t>
            </a:r>
          </a:p>
          <a:p>
            <a:pPr lvl="1"/>
            <a:r>
              <a:rPr lang="en-US" dirty="0" smtClean="0"/>
              <a:t>BIMCustom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Panel display method</a:t>
            </a:r>
          </a:p>
          <a:p>
            <a:pPr lvl="1"/>
            <a:r>
              <a:rPr lang="en-US" dirty="0" smtClean="0"/>
              <a:t>Automatic</a:t>
            </a:r>
          </a:p>
          <a:p>
            <a:pPr lvl="1"/>
            <a:r>
              <a:rPr lang="en-US" dirty="0" smtClean="0"/>
              <a:t>Reserved</a:t>
            </a:r>
          </a:p>
          <a:p>
            <a:pPr lvl="1"/>
            <a:r>
              <a:rPr lang="en-US" dirty="0" smtClean="0"/>
              <a:t>Mfg pre-config.</a:t>
            </a:r>
          </a:p>
          <a:p>
            <a:pPr lvl="1"/>
            <a:r>
              <a:rPr lang="en-US" dirty="0" smtClean="0"/>
              <a:t>User pre-config.</a:t>
            </a:r>
          </a:p>
          <a:p>
            <a:r>
              <a:rPr lang="en-US" dirty="0" smtClean="0"/>
              <a:t>Joist Manufacturer Manager</a:t>
            </a:r>
          </a:p>
          <a:p>
            <a:pPr lvl="1"/>
            <a:r>
              <a:rPr lang="en-US" dirty="0" smtClean="0"/>
              <a:t>Found in Utility Functions</a:t>
            </a:r>
          </a:p>
          <a:p>
            <a:pPr lvl="1"/>
            <a:r>
              <a:rPr lang="en-US" dirty="0" smtClean="0"/>
              <a:t>Canam</a:t>
            </a:r>
          </a:p>
          <a:p>
            <a:pPr lvl="1"/>
            <a:r>
              <a:rPr lang="en-US" dirty="0" smtClean="0"/>
              <a:t>Vulcraft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Options – Joist Manufacture Setup</a:t>
            </a:r>
          </a:p>
          <a:p>
            <a:pPr lvl="1"/>
            <a:r>
              <a:rPr lang="en-US" dirty="0" smtClean="0"/>
              <a:t>Joist manufacturer</a:t>
            </a:r>
          </a:p>
          <a:p>
            <a:pPr lvl="2"/>
            <a:r>
              <a:rPr lang="en-US" dirty="0" smtClean="0"/>
              <a:t>Reads from Joist Manufacturer Manager</a:t>
            </a:r>
          </a:p>
          <a:p>
            <a:pPr lvl="1"/>
            <a:r>
              <a:rPr lang="en-US" dirty="0" smtClean="0"/>
              <a:t>Panel display method</a:t>
            </a:r>
          </a:p>
          <a:p>
            <a:pPr lvl="1"/>
            <a:r>
              <a:rPr lang="en-US" dirty="0" smtClean="0"/>
              <a:t>When joist manufacturer is change it will update all joist in the model that are not model complete.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676770" cy="49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158968" cy="44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standard connections</a:t>
            </a:r>
          </a:p>
          <a:p>
            <a:pPr lvl="1"/>
            <a:r>
              <a:rPr lang="en-US" dirty="0" smtClean="0"/>
              <a:t>User Interface changed</a:t>
            </a:r>
          </a:p>
          <a:p>
            <a:pPr lvl="1"/>
            <a:r>
              <a:rPr lang="en-US" dirty="0" smtClean="0"/>
              <a:t>Joists added to beam and column</a:t>
            </a:r>
          </a:p>
          <a:p>
            <a:r>
              <a:rPr lang="en-US" dirty="0" smtClean="0"/>
              <a:t>Auto cap plate when joist is added to top of column.</a:t>
            </a:r>
          </a:p>
          <a:p>
            <a:r>
              <a:rPr lang="en-US" dirty="0" smtClean="0"/>
              <a:t>Bolt Design Criteria</a:t>
            </a:r>
          </a:p>
          <a:p>
            <a:pPr lvl="1"/>
            <a:r>
              <a:rPr lang="en-US" dirty="0" smtClean="0"/>
              <a:t>Setup for all joist types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Setbacks and Extensions</a:t>
            </a:r>
          </a:p>
          <a:p>
            <a:pPr lvl="1"/>
            <a:r>
              <a:rPr lang="en-US" dirty="0" smtClean="0"/>
              <a:t>Chord only(S type) extension</a:t>
            </a:r>
          </a:p>
          <a:p>
            <a:pPr lvl="2"/>
            <a:r>
              <a:rPr lang="en-US" dirty="0" smtClean="0"/>
              <a:t>Applies to top chord only</a:t>
            </a:r>
          </a:p>
          <a:p>
            <a:pPr lvl="1"/>
            <a:r>
              <a:rPr lang="en-US" dirty="0" smtClean="0"/>
              <a:t>Full(R type) extension</a:t>
            </a:r>
          </a:p>
          <a:p>
            <a:pPr lvl="2"/>
            <a:r>
              <a:rPr lang="en-US" dirty="0" smtClean="0"/>
              <a:t>Applies to top chord and shoe</a:t>
            </a:r>
          </a:p>
          <a:p>
            <a:r>
              <a:rPr lang="en-US" dirty="0" smtClean="0"/>
              <a:t>Bearing shoe slots</a:t>
            </a:r>
          </a:p>
          <a:p>
            <a:pPr lvl="1"/>
            <a:r>
              <a:rPr lang="en-US" dirty="0" smtClean="0"/>
              <a:t>Slot diameter</a:t>
            </a:r>
          </a:p>
          <a:p>
            <a:pPr lvl="1"/>
            <a:r>
              <a:rPr lang="en-US" dirty="0" smtClean="0"/>
              <a:t>Slot length</a:t>
            </a:r>
          </a:p>
          <a:p>
            <a:pPr lvl="1"/>
            <a:r>
              <a:rPr lang="en-US" dirty="0" smtClean="0"/>
              <a:t>Slot edge distance NS and FS</a:t>
            </a:r>
          </a:p>
          <a:p>
            <a:r>
              <a:rPr lang="en-US" dirty="0" smtClean="0"/>
              <a:t>Bolts</a:t>
            </a:r>
          </a:p>
          <a:p>
            <a:pPr lvl="1"/>
            <a:r>
              <a:rPr lang="en-US" dirty="0" smtClean="0"/>
              <a:t>Bolt diameter</a:t>
            </a:r>
          </a:p>
          <a:p>
            <a:pPr lvl="1"/>
            <a:r>
              <a:rPr lang="en-US" dirty="0" smtClean="0"/>
              <a:t>Distance to holes</a:t>
            </a:r>
          </a:p>
          <a:p>
            <a:pPr lvl="1"/>
            <a:r>
              <a:rPr lang="en-US" dirty="0" smtClean="0"/>
              <a:t>Gage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017UsersGroup_Jo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2017UsersGroup_Joist</Template>
  <TotalTime>2</TotalTime>
  <Words>306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2017UsersGroup_Joist</vt:lpstr>
      <vt:lpstr>2017 Joist</vt:lpstr>
      <vt:lpstr>Joist</vt:lpstr>
      <vt:lpstr>Joist</vt:lpstr>
      <vt:lpstr>Joist</vt:lpstr>
      <vt:lpstr>Joist</vt:lpstr>
      <vt:lpstr>Joist</vt:lpstr>
      <vt:lpstr>Joist</vt:lpstr>
      <vt:lpstr>Joist</vt:lpstr>
      <vt:lpstr>Joist</vt:lpstr>
      <vt:lpstr>Joist</vt:lpstr>
      <vt:lpstr>Joist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Joist</dc:title>
  <dc:creator>ryan</dc:creator>
  <cp:lastModifiedBy>ryan</cp:lastModifiedBy>
  <cp:revision>5</cp:revision>
  <dcterms:created xsi:type="dcterms:W3CDTF">2017-09-20T14:59:20Z</dcterms:created>
  <dcterms:modified xsi:type="dcterms:W3CDTF">2017-10-04T16:19:57Z</dcterms:modified>
</cp:coreProperties>
</file>