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YlNZYCYfbfTlbUqKNY86Pg" hashData="kzhWQMDPBLL5vK2di6LnaRHhgC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C8C8C8"/>
    <a:srgbClr val="C92127"/>
    <a:srgbClr val="5B5B5C"/>
    <a:srgbClr val="138DA0"/>
    <a:srgbClr val="94363A"/>
    <a:srgbClr val="9B9B9B"/>
    <a:srgbClr val="E8E4D8"/>
    <a:srgbClr val="AFA179"/>
    <a:srgbClr val="5B5750"/>
    <a:srgbClr val="CCC3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8C8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n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C921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19400"/>
            <a:ext cx="3008313" cy="3306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16001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900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39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9212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B5B5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38D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B5B5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C921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Member Pins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Moderator: Brian Cobb</a:t>
            </a:r>
          </a:p>
          <a:p>
            <a:r>
              <a:rPr lang="en-US" dirty="0" smtClean="0"/>
              <a:t>	Presenter:	Ryan </a:t>
            </a:r>
            <a:r>
              <a:rPr lang="en-US" dirty="0" err="1" smtClean="0"/>
              <a:t>Vanek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Pins will associate a members end with members or views in the Model</a:t>
            </a:r>
          </a:p>
          <a:p>
            <a:r>
              <a:rPr lang="en-US" dirty="0" smtClean="0"/>
              <a:t>Added to the member end and can be edited. </a:t>
            </a:r>
          </a:p>
          <a:p>
            <a:r>
              <a:rPr lang="en-US" dirty="0" smtClean="0"/>
              <a:t>Member ends can be pinned to:</a:t>
            </a:r>
          </a:p>
          <a:p>
            <a:pPr lvl="1"/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Member end</a:t>
            </a:r>
          </a:p>
          <a:p>
            <a:pPr lvl="1"/>
            <a:r>
              <a:rPr lang="en-US" dirty="0" smtClean="0"/>
              <a:t>Member line</a:t>
            </a:r>
          </a:p>
          <a:p>
            <a:pPr lvl="1"/>
            <a:r>
              <a:rPr lang="en-US" dirty="0" smtClean="0"/>
              <a:t>Member plane</a:t>
            </a:r>
          </a:p>
          <a:p>
            <a:pPr lvl="1"/>
            <a:r>
              <a:rPr lang="en-US" dirty="0" smtClean="0"/>
              <a:t>It’s own plane</a:t>
            </a:r>
          </a:p>
          <a:p>
            <a:r>
              <a:rPr lang="en-US" dirty="0" smtClean="0"/>
              <a:t>Pins will adjust member ends when:</a:t>
            </a:r>
          </a:p>
          <a:p>
            <a:pPr lvl="1"/>
            <a:r>
              <a:rPr lang="en-US" dirty="0" smtClean="0"/>
              <a:t>Members move</a:t>
            </a:r>
          </a:p>
          <a:p>
            <a:pPr lvl="1"/>
            <a:r>
              <a:rPr lang="en-US" dirty="0" smtClean="0"/>
              <a:t>Members are changed(Section Size)</a:t>
            </a:r>
          </a:p>
          <a:p>
            <a:pPr lvl="1"/>
            <a:r>
              <a:rPr lang="en-US" dirty="0" smtClean="0"/>
              <a:t>Member elevation changes</a:t>
            </a:r>
          </a:p>
          <a:p>
            <a:pPr lvl="1"/>
            <a:r>
              <a:rPr lang="en-US" dirty="0" smtClean="0"/>
              <a:t>Grid Lines are moved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0"/>
            <a:ext cx="2756555" cy="272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Auto pins that will be applied:</a:t>
            </a:r>
          </a:p>
          <a:p>
            <a:pPr lvl="1"/>
            <a:r>
              <a:rPr lang="en-US" dirty="0" smtClean="0"/>
              <a:t>Beams</a:t>
            </a:r>
          </a:p>
          <a:p>
            <a:pPr lvl="2"/>
            <a:r>
              <a:rPr lang="en-US" dirty="0" smtClean="0"/>
              <a:t>To views</a:t>
            </a:r>
          </a:p>
          <a:p>
            <a:pPr lvl="2"/>
            <a:r>
              <a:rPr lang="en-US" dirty="0" smtClean="0"/>
              <a:t>To members</a:t>
            </a:r>
          </a:p>
          <a:p>
            <a:pPr lvl="2"/>
            <a:r>
              <a:rPr lang="en-US" dirty="0" smtClean="0"/>
              <a:t>To its own plane</a:t>
            </a:r>
          </a:p>
          <a:p>
            <a:pPr lvl="1"/>
            <a:r>
              <a:rPr lang="en-US" dirty="0" smtClean="0"/>
              <a:t>Columns</a:t>
            </a:r>
          </a:p>
          <a:p>
            <a:pPr lvl="2"/>
            <a:r>
              <a:rPr lang="en-US" dirty="0" smtClean="0"/>
              <a:t>To views</a:t>
            </a:r>
          </a:p>
          <a:p>
            <a:pPr lvl="1"/>
            <a:r>
              <a:rPr lang="en-US" dirty="0" smtClean="0"/>
              <a:t>Vertical Brace</a:t>
            </a:r>
          </a:p>
          <a:p>
            <a:pPr lvl="2"/>
            <a:r>
              <a:rPr lang="en-US" dirty="0" smtClean="0"/>
              <a:t>To views</a:t>
            </a:r>
          </a:p>
          <a:p>
            <a:pPr lvl="2"/>
            <a:r>
              <a:rPr lang="en-US" dirty="0" smtClean="0"/>
              <a:t>To members</a:t>
            </a:r>
          </a:p>
          <a:p>
            <a:pPr lvl="2"/>
            <a:r>
              <a:rPr lang="en-US" dirty="0" smtClean="0"/>
              <a:t>Spliced Ends</a:t>
            </a:r>
          </a:p>
          <a:p>
            <a:pPr lvl="1"/>
            <a:r>
              <a:rPr lang="en-US" dirty="0" smtClean="0"/>
              <a:t>Horizontal Brace</a:t>
            </a:r>
          </a:p>
          <a:p>
            <a:pPr lvl="2"/>
            <a:r>
              <a:rPr lang="en-US" dirty="0" smtClean="0"/>
              <a:t>To views</a:t>
            </a:r>
          </a:p>
          <a:p>
            <a:pPr lvl="2"/>
            <a:r>
              <a:rPr lang="en-US" dirty="0" smtClean="0"/>
              <a:t>To members</a:t>
            </a:r>
          </a:p>
          <a:p>
            <a:pPr lvl="2"/>
            <a:r>
              <a:rPr lang="en-US" dirty="0" smtClean="0"/>
              <a:t>To other member plane</a:t>
            </a:r>
          </a:p>
          <a:p>
            <a:pPr lvl="1"/>
            <a:r>
              <a:rPr lang="en-US" dirty="0" smtClean="0"/>
              <a:t>Joist</a:t>
            </a:r>
          </a:p>
          <a:p>
            <a:pPr lvl="2"/>
            <a:r>
              <a:rPr lang="en-US" dirty="0" smtClean="0"/>
              <a:t>To views</a:t>
            </a:r>
          </a:p>
          <a:p>
            <a:pPr lvl="2"/>
            <a:r>
              <a:rPr lang="en-US" dirty="0" smtClean="0"/>
              <a:t>To members</a:t>
            </a:r>
          </a:p>
          <a:p>
            <a:pPr lvl="2"/>
            <a:r>
              <a:rPr lang="en-US" dirty="0" smtClean="0"/>
              <a:t>To its own plane</a:t>
            </a:r>
          </a:p>
          <a:p>
            <a:pPr lvl="1"/>
            <a:r>
              <a:rPr lang="en-US" dirty="0" smtClean="0"/>
              <a:t>Stair and Handrail</a:t>
            </a:r>
          </a:p>
          <a:p>
            <a:pPr lvl="2"/>
            <a:r>
              <a:rPr lang="en-US" dirty="0" smtClean="0"/>
              <a:t>To views</a:t>
            </a:r>
          </a:p>
          <a:p>
            <a:pPr lvl="1"/>
            <a:r>
              <a:rPr lang="en-US" dirty="0" smtClean="0"/>
              <a:t>Misc.</a:t>
            </a:r>
          </a:p>
          <a:p>
            <a:pPr lvl="2"/>
            <a:r>
              <a:rPr lang="en-US" dirty="0" smtClean="0"/>
              <a:t>To views</a:t>
            </a:r>
          </a:p>
          <a:p>
            <a:pPr lvl="1"/>
            <a:r>
              <a:rPr lang="en-US" dirty="0" smtClean="0"/>
              <a:t>Truss</a:t>
            </a:r>
          </a:p>
          <a:p>
            <a:pPr lvl="2"/>
            <a:r>
              <a:rPr lang="en-US" dirty="0" smtClean="0"/>
              <a:t>Even spaced members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1A37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Job Setup option: Default new members to disabled restraints</a:t>
            </a:r>
          </a:p>
          <a:p>
            <a:pPr lvl="1"/>
            <a:r>
              <a:rPr lang="en-US" dirty="0" smtClean="0"/>
              <a:t>When unchecked pins will automatically get generated for most situations</a:t>
            </a:r>
          </a:p>
          <a:p>
            <a:pPr lvl="1"/>
            <a:r>
              <a:rPr lang="en-US" dirty="0" smtClean="0"/>
              <a:t>When checked pins will not automatically get generated</a:t>
            </a:r>
          </a:p>
          <a:p>
            <a:r>
              <a:rPr lang="en-US" dirty="0" smtClean="0"/>
              <a:t>Colors can be setup to represent the different types of pins</a:t>
            </a:r>
          </a:p>
          <a:p>
            <a:pPr lvl="1"/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Disabled</a:t>
            </a:r>
          </a:p>
          <a:p>
            <a:r>
              <a:rPr lang="en-US" dirty="0" smtClean="0"/>
              <a:t>Display Options: Member ends always displayed</a:t>
            </a:r>
          </a:p>
          <a:p>
            <a:r>
              <a:rPr lang="en-US" dirty="0" smtClean="0"/>
              <a:t>Grid lines can now be moved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Pin New Member Ends</a:t>
            </a:r>
          </a:p>
          <a:p>
            <a:pPr lvl="1"/>
            <a:r>
              <a:rPr lang="en-US" dirty="0" smtClean="0"/>
              <a:t>This will turn on the function if disable in setup</a:t>
            </a:r>
          </a:p>
          <a:p>
            <a:pPr lvl="1"/>
            <a:r>
              <a:rPr lang="en-US" dirty="0" smtClean="0"/>
              <a:t>There is also a toolbar icon that will show if it is disable or enabled</a:t>
            </a:r>
          </a:p>
          <a:p>
            <a:r>
              <a:rPr lang="en-US" dirty="0" smtClean="0"/>
              <a:t>Auto Pin</a:t>
            </a:r>
          </a:p>
          <a:p>
            <a:pPr lvl="1"/>
            <a:r>
              <a:rPr lang="en-US" dirty="0" smtClean="0"/>
              <a:t>If pins were not generated automatically this function will apply pins to selected member ends</a:t>
            </a:r>
          </a:p>
          <a:p>
            <a:r>
              <a:rPr lang="en-US" dirty="0" smtClean="0"/>
              <a:t>Pin Add</a:t>
            </a:r>
          </a:p>
          <a:p>
            <a:pPr lvl="1"/>
            <a:r>
              <a:rPr lang="en-US" dirty="0" smtClean="0"/>
              <a:t>Manually adding pins to a member end</a:t>
            </a:r>
          </a:p>
          <a:p>
            <a:r>
              <a:rPr lang="en-US" dirty="0" smtClean="0"/>
              <a:t>Pin Edit</a:t>
            </a:r>
          </a:p>
          <a:p>
            <a:pPr lvl="1"/>
            <a:r>
              <a:rPr lang="en-US" dirty="0" smtClean="0"/>
              <a:t>Edit and manipulate auto or manual pins</a:t>
            </a:r>
          </a:p>
          <a:p>
            <a:r>
              <a:rPr lang="en-US" dirty="0" smtClean="0"/>
              <a:t>Pin Erase</a:t>
            </a:r>
          </a:p>
          <a:p>
            <a:pPr lvl="1"/>
            <a:r>
              <a:rPr lang="en-US" dirty="0" smtClean="0"/>
              <a:t>Deletes pins that have been applied to selected members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3733800"/>
            <a:ext cx="20002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User pins</a:t>
            </a:r>
          </a:p>
          <a:p>
            <a:pPr lvl="1"/>
            <a:r>
              <a:rPr lang="en-US" dirty="0" smtClean="0"/>
              <a:t>Pins will become user if they are modified or added manually</a:t>
            </a:r>
          </a:p>
          <a:p>
            <a:r>
              <a:rPr lang="en-US" dirty="0" smtClean="0"/>
              <a:t>Disable member pins on this end</a:t>
            </a:r>
          </a:p>
          <a:p>
            <a:pPr lvl="1"/>
            <a:r>
              <a:rPr lang="en-US" dirty="0" smtClean="0"/>
              <a:t>Pins that are disabled will be applied when the model is changed</a:t>
            </a:r>
          </a:p>
          <a:p>
            <a:r>
              <a:rPr lang="en-US" dirty="0" smtClean="0"/>
              <a:t>Add</a:t>
            </a:r>
          </a:p>
          <a:p>
            <a:pPr lvl="1"/>
            <a:r>
              <a:rPr lang="en-US" dirty="0" smtClean="0"/>
              <a:t>Pins can be added from the edit screen. This is the same functionality as adding the pins manually.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0703" y="1828800"/>
            <a:ext cx="3813297" cy="266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017UsersGroup_Member Pi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2017UsersGroup_Member Pins</Template>
  <TotalTime>9</TotalTime>
  <Words>315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2017UsersGroup_Member Pins</vt:lpstr>
      <vt:lpstr>2017 Member Pins</vt:lpstr>
      <vt:lpstr>Member Pins</vt:lpstr>
      <vt:lpstr>Member Pins</vt:lpstr>
      <vt:lpstr>Member Pins</vt:lpstr>
      <vt:lpstr>Member Pins</vt:lpstr>
      <vt:lpstr>Member Pins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Member Pins</dc:title>
  <dc:creator>ryan</dc:creator>
  <cp:lastModifiedBy>ryan</cp:lastModifiedBy>
  <cp:revision>7</cp:revision>
  <dcterms:created xsi:type="dcterms:W3CDTF">2017-09-20T14:55:03Z</dcterms:created>
  <dcterms:modified xsi:type="dcterms:W3CDTF">2017-10-04T16:19:36Z</dcterms:modified>
</cp:coreProperties>
</file>