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8" r:id="rId24"/>
    <p:sldId id="277" r:id="rId25"/>
    <p:sldId id="273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ItyTVHU9GCjfPhJr0GXkrw" hashData="pCGZbn2b3GLkQmkX0MKMwPZW1GM" cryptProvider="" algIdExt="0" algIdExtSource="" cryptProviderTypeExt="0" cryptProviderTypeExtSource="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8"/>
    <a:srgbClr val="C92127"/>
    <a:srgbClr val="5B5B5C"/>
    <a:srgbClr val="138DA0"/>
    <a:srgbClr val="94363A"/>
    <a:srgbClr val="9B9B9B"/>
    <a:srgbClr val="E8E4D8"/>
    <a:srgbClr val="AFA179"/>
    <a:srgbClr val="5B5750"/>
    <a:srgbClr val="CCC3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7" autoAdjust="0"/>
    <p:restoredTop sz="94660"/>
  </p:normalViewPr>
  <p:slideViewPr>
    <p:cSldViewPr>
      <p:cViewPr varScale="1">
        <p:scale>
          <a:sx n="98" d="100"/>
          <a:sy n="98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8C8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C9212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6001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9212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B5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38DA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B5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9212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bvdet@comcast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 Models and Drawings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Track 1, Thursday, 9/28/17</a:t>
            </a:r>
          </a:p>
          <a:p>
            <a:r>
              <a:rPr lang="en-US" dirty="0" smtClean="0"/>
              <a:t>2:20 – 3:40</a:t>
            </a:r>
          </a:p>
          <a:p>
            <a:r>
              <a:rPr lang="en-US" dirty="0" smtClean="0"/>
              <a:t>Presented by Bruce Vaughan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Model Move/Rotate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location of a reference model can easily be modified after import using Member Move.</a:t>
            </a:r>
          </a:p>
          <a:p>
            <a:r>
              <a:rPr lang="en-US" sz="2000" dirty="0" smtClean="0"/>
              <a:t>The location and rotation can be modified using the Reference Model Manager – Refresh.</a:t>
            </a:r>
          </a:p>
          <a:p>
            <a:r>
              <a:rPr lang="en-US" sz="2000" dirty="0" smtClean="0"/>
              <a:t>The offsets and rotations are accessible in the Reference Model Manager.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352800"/>
            <a:ext cx="4191000" cy="32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3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Reference drawings can be inserted into the SDS/2 detailing model to assist in modeling input.</a:t>
            </a:r>
          </a:p>
          <a:p>
            <a:r>
              <a:rPr lang="en-US" dirty="0" smtClean="0"/>
              <a:t>Architectural and structural plans and sections</a:t>
            </a:r>
          </a:p>
          <a:p>
            <a:r>
              <a:rPr lang="en-US" dirty="0" smtClean="0"/>
              <a:t>Mechanical equipment cad files for support locations</a:t>
            </a:r>
          </a:p>
          <a:p>
            <a:r>
              <a:rPr lang="en-US" dirty="0" smtClean="0"/>
              <a:t>Geometry layouts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572000"/>
            <a:ext cx="3480239" cy="14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7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Reference drawings can be created from scratch in Drawing Editor.</a:t>
            </a:r>
          </a:p>
          <a:p>
            <a:r>
              <a:rPr lang="en-US" sz="2800" dirty="0" smtClean="0"/>
              <a:t>Inserted at the current elevation and model orientation.</a:t>
            </a:r>
          </a:p>
          <a:p>
            <a:r>
              <a:rPr lang="en-US" sz="2800" dirty="0" smtClean="0"/>
              <a:t>You can move the drawing in plan and elevation but can be awkward.</a:t>
            </a:r>
          </a:p>
          <a:p>
            <a:r>
              <a:rPr lang="en-US" sz="2800" dirty="0" smtClean="0"/>
              <a:t>Carefully plan the saved reference point so the drawing location can easily be adjusted if needed.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474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Drawings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388" y="1676400"/>
            <a:ext cx="6955224" cy="4828787"/>
          </a:xfrm>
        </p:spPr>
      </p:pic>
    </p:spTree>
    <p:extLst>
      <p:ext uri="{BB962C8B-B14F-4D97-AF65-F5344CB8AC3E}">
        <p14:creationId xmlns:p14="http://schemas.microsoft.com/office/powerpoint/2010/main" xmlns="" val="3504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Drawings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drawings cannot be placed on sheets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177914"/>
            <a:ext cx="8077200" cy="45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4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Drawings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“Reference Drawing Tools” to manage reference drawings in the model.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667000"/>
            <a:ext cx="5181600" cy="40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SMU project concrete reference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55" y="2286000"/>
            <a:ext cx="7585689" cy="42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1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Carthage Farm concrete, structural wood, HVAC, CLT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133600"/>
            <a:ext cx="867047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0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St. David’s existing concrete and survey information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0"/>
            <a:ext cx="8077200" cy="45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9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St. David’s survey data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62620"/>
            <a:ext cx="8545838" cy="42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8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Reference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concrete, HVAC, plumbing, precast and other design elements in the SDS/2 detailing model.</a:t>
            </a:r>
          </a:p>
          <a:p>
            <a:r>
              <a:rPr lang="en-US" dirty="0" smtClean="0"/>
              <a:t>Gets your model off to a quick start.</a:t>
            </a:r>
          </a:p>
          <a:p>
            <a:r>
              <a:rPr lang="en-US" dirty="0"/>
              <a:t>Helps to assure accuracy of the SDS/2 detailing model.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260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HCA Osceola existing structure from original SDS/2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069119"/>
            <a:ext cx="8305800" cy="42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2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Gaylord Texan concrete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12" y="2133600"/>
            <a:ext cx="8077200" cy="45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0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Model and Drawing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Gaylord OWP concrete, </a:t>
            </a:r>
            <a:r>
              <a:rPr lang="en-US" dirty="0" err="1" smtClean="0"/>
              <a:t>glulams</a:t>
            </a:r>
            <a:r>
              <a:rPr lang="en-US" dirty="0" smtClean="0"/>
              <a:t>, roof geometry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7" y="2286000"/>
            <a:ext cx="8177213" cy="42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1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057400"/>
            <a:ext cx="7086600" cy="4604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Model and Drawing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BSWI Exterior Façade concrete, grid alignment, slab edge geometry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6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Model and Drawing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Sofidel</a:t>
            </a:r>
            <a:r>
              <a:rPr lang="en-US" dirty="0" smtClean="0"/>
              <a:t> WWTP concrete and wall layout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33600"/>
            <a:ext cx="7772400" cy="45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3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Drawing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Hawkins Field design drawings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057400"/>
            <a:ext cx="7162800" cy="45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5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Models and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For questions and comments please inquire on the SDS/2 Detailing Forum or contact Bruce Vaughan by email: 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bvdet@comcast.net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Thank you for attending!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68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Reference Models Cautiously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may not be assured or kept up to date, especially if the contract documents are drawings.</a:t>
            </a:r>
          </a:p>
          <a:p>
            <a:r>
              <a:rPr lang="en-US" dirty="0" smtClean="0"/>
              <a:t>The reference model is only usable if it was input accurately.</a:t>
            </a:r>
          </a:p>
          <a:p>
            <a:r>
              <a:rPr lang="en-US" dirty="0" smtClean="0"/>
              <a:t>Perform a QC check on the  reference model before proceeding!</a:t>
            </a:r>
          </a:p>
        </p:txBody>
      </p:sp>
    </p:spTree>
    <p:extLst>
      <p:ext uri="{BB962C8B-B14F-4D97-AF65-F5344CB8AC3E}">
        <p14:creationId xmlns:p14="http://schemas.microsoft.com/office/powerpoint/2010/main" xmlns="" val="19135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Models in 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7.3, </a:t>
            </a:r>
            <a:r>
              <a:rPr lang="en-US" dirty="0" err="1" smtClean="0"/>
              <a:t>Designlink</a:t>
            </a:r>
            <a:r>
              <a:rPr lang="en-US" dirty="0" smtClean="0"/>
              <a:t> was required to import IFC files into the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895600"/>
            <a:ext cx="6553200" cy="299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2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Models in 7.3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Imported as reference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Select option in </a:t>
            </a:r>
            <a:r>
              <a:rPr lang="en-US" dirty="0" err="1" smtClean="0"/>
              <a:t>Designlink</a:t>
            </a:r>
            <a:r>
              <a:rPr lang="en-US" dirty="0" smtClean="0"/>
              <a:t> window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52070"/>
            <a:ext cx="3976061" cy="32521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837880"/>
            <a:ext cx="4191000" cy="34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2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Models in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r>
              <a:rPr lang="en-US" dirty="0" smtClean="0"/>
              <a:t>In 2015 and higher, SDS/2 incorporated true reference models.</a:t>
            </a:r>
          </a:p>
          <a:p>
            <a:r>
              <a:rPr lang="en-US" dirty="0" err="1" smtClean="0"/>
              <a:t>Designlink</a:t>
            </a:r>
            <a:r>
              <a:rPr lang="en-US" dirty="0" smtClean="0"/>
              <a:t> no longer required to import a reference model.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Designlink</a:t>
            </a:r>
            <a:r>
              <a:rPr lang="en-US" dirty="0" smtClean="0"/>
              <a:t> if you need individual members.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88" y="4191000"/>
            <a:ext cx="84105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2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Modify the context (right-click) menu to be able to hide a reference model “on the fly”.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665" y="1676400"/>
            <a:ext cx="3200400" cy="48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7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Member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models in 7.3 are miscellaneous members with a normal member line.</a:t>
            </a:r>
          </a:p>
          <a:p>
            <a:r>
              <a:rPr lang="en-US" dirty="0" smtClean="0"/>
              <a:t>Reference models beginning in 2015 no longer have a member line the user can manipulate.</a:t>
            </a:r>
          </a:p>
          <a:p>
            <a:r>
              <a:rPr lang="en-US" dirty="0" smtClean="0"/>
              <a:t>A reference model is either on or off.</a:t>
            </a:r>
          </a:p>
          <a:p>
            <a:r>
              <a:rPr lang="en-US" dirty="0" smtClean="0"/>
              <a:t>Reference model “member lines” can be visualized in DE erection views.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07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 Member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can sometimes be difficult to get the polygons of a reference model to appear in an erection view created by Area Save.</a:t>
            </a:r>
          </a:p>
          <a:p>
            <a:r>
              <a:rPr lang="en-US" sz="2400" dirty="0" smtClean="0"/>
              <a:t>The reference model “member line” needs to be in the vicinity of the area save box.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124200"/>
            <a:ext cx="5943600" cy="35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2017UsersGroup_PowerPointTemplate</Template>
  <TotalTime>222</TotalTime>
  <Words>586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Reference Models and Drawings</vt:lpstr>
      <vt:lpstr>Why Use Reference Models?</vt:lpstr>
      <vt:lpstr>Use Reference Models Cautiously</vt:lpstr>
      <vt:lpstr>Reference Models in 7.3</vt:lpstr>
      <vt:lpstr>Reference Models in 7.3</vt:lpstr>
      <vt:lpstr>Reference Models in 2015</vt:lpstr>
      <vt:lpstr>Context Menu</vt:lpstr>
      <vt:lpstr>Reference Model Member Line</vt:lpstr>
      <vt:lpstr>Reference Model Member Line</vt:lpstr>
      <vt:lpstr>Reference Model Move/Rotate</vt:lpstr>
      <vt:lpstr>Reference Drawings</vt:lpstr>
      <vt:lpstr>Reference Drawings</vt:lpstr>
      <vt:lpstr>Reference Drawings</vt:lpstr>
      <vt:lpstr>Reference Drawings</vt:lpstr>
      <vt:lpstr>Reference Drawings</vt:lpstr>
      <vt:lpstr>Reference Model Example</vt:lpstr>
      <vt:lpstr>Reference Model Example</vt:lpstr>
      <vt:lpstr>Reference Model Example</vt:lpstr>
      <vt:lpstr>Reference Model Example</vt:lpstr>
      <vt:lpstr>Reference Model Example</vt:lpstr>
      <vt:lpstr>Reference Model Example</vt:lpstr>
      <vt:lpstr>Reference Model and Drawing Example</vt:lpstr>
      <vt:lpstr>Reference Model and Drawing Example</vt:lpstr>
      <vt:lpstr>Reference Model and Drawing Example</vt:lpstr>
      <vt:lpstr>Reference Drawing Example</vt:lpstr>
      <vt:lpstr>Reference Models and Drawings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Models and Drawings</dc:title>
  <dc:creator>Bruce Vaughan</dc:creator>
  <cp:lastModifiedBy>ryan</cp:lastModifiedBy>
  <cp:revision>36</cp:revision>
  <dcterms:created xsi:type="dcterms:W3CDTF">2017-09-28T09:22:08Z</dcterms:created>
  <dcterms:modified xsi:type="dcterms:W3CDTF">2017-10-04T15:21:02Z</dcterms:modified>
</cp:coreProperties>
</file>