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  <p:sldId id="262" r:id="rId6"/>
    <p:sldId id="267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r8MtLGrkcTs3wnH8aVo6BQ" hashData="o/sIQtQbjbaotsFxx/42hzmTm0w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C8C8C8"/>
    <a:srgbClr val="C92127"/>
    <a:srgbClr val="5B5B5C"/>
    <a:srgbClr val="138DA0"/>
    <a:srgbClr val="94363A"/>
    <a:srgbClr val="9B9B9B"/>
    <a:srgbClr val="E8E4D8"/>
    <a:srgbClr val="AFA179"/>
    <a:srgbClr val="5B5750"/>
    <a:srgbClr val="CCC3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8C8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an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C921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19400"/>
            <a:ext cx="3008313" cy="3306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16001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900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45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9212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B5B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38D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B5B5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C921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reads.com/author/show/85179.Lou_Holt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Comes With SDS/2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Moderator: Matt Bailey</a:t>
            </a:r>
          </a:p>
          <a:p>
            <a:r>
              <a:rPr lang="en-US" dirty="0" smtClean="0"/>
              <a:t>Presenter: Ryan Vanek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Drawings that can be created and added to any drawing or sheet.</a:t>
            </a:r>
          </a:p>
          <a:p>
            <a:r>
              <a:rPr lang="en-US" dirty="0" smtClean="0"/>
              <a:t>Labels can be added with prompts for user input.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Staying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Why use the latest software?</a:t>
            </a:r>
          </a:p>
          <a:p>
            <a:r>
              <a:rPr lang="en-US" dirty="0" smtClean="0"/>
              <a:t>Productivity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Staying ahead of the competition</a:t>
            </a:r>
          </a:p>
          <a:p>
            <a:r>
              <a:rPr lang="en-US" dirty="0" smtClean="0"/>
              <a:t>Not getting left behind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“In this world you're either growing or you're dying so get in motion and grow.”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― </a:t>
            </a:r>
            <a:r>
              <a:rPr lang="en-US" b="1" dirty="0" smtClean="0">
                <a:hlinkClick r:id="rId2"/>
              </a:rPr>
              <a:t>Lou Holtz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Selection lets you select items for edit multiple members of the same type, materials, bolts, holes or welds.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Scripts that add material, bolts, holes, welds and other items into the model.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parametrics that will adjust with changes in the model.</a:t>
            </a:r>
          </a:p>
          <a:p>
            <a:r>
              <a:rPr lang="en-US" dirty="0" smtClean="0"/>
              <a:t>Adjustments are made when members are reprocessed.</a:t>
            </a:r>
          </a:p>
          <a:p>
            <a:r>
              <a:rPr lang="en-US" dirty="0" smtClean="0"/>
              <a:t>Can be edited.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 that are parametrically added.</a:t>
            </a:r>
          </a:p>
          <a:p>
            <a:r>
              <a:rPr lang="en-US" dirty="0" smtClean="0"/>
              <a:t>Can be edited like components.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or run customized reports on many entities within the Model and Drawing Editor.</a:t>
            </a:r>
          </a:p>
          <a:p>
            <a:r>
              <a:rPr lang="en-US" dirty="0" smtClean="0"/>
              <a:t>Formatted reports or comma delimited files.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to any drawing or sheet in Drawing Editor.</a:t>
            </a:r>
          </a:p>
          <a:p>
            <a:r>
              <a:rPr lang="en-US" dirty="0" smtClean="0"/>
              <a:t>Information can be manually added or with a .</a:t>
            </a:r>
            <a:r>
              <a:rPr lang="en-US" dirty="0" err="1" smtClean="0"/>
              <a:t>csv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Using report writer, intelligent information can be automatically populated.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 code or mask information in the model.</a:t>
            </a:r>
          </a:p>
          <a:p>
            <a:r>
              <a:rPr lang="en-US" dirty="0" smtClean="0"/>
              <a:t>V2017 allows selection using Status Display.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7UsersGroup_WhatComesWithSDS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2017UsersGroup_WhatComesWithSDS2</Template>
  <TotalTime>882</TotalTime>
  <Words>208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2017UsersGroup_WhatComesWithSDS2</vt:lpstr>
      <vt:lpstr>What Comes With SDS/2</vt:lpstr>
      <vt:lpstr>Staying Current</vt:lpstr>
      <vt:lpstr>Advanced Selection</vt:lpstr>
      <vt:lpstr>Parametrics</vt:lpstr>
      <vt:lpstr>Components</vt:lpstr>
      <vt:lpstr>Custom Members</vt:lpstr>
      <vt:lpstr>Report Writer</vt:lpstr>
      <vt:lpstr>Tables</vt:lpstr>
      <vt:lpstr>Status Display</vt:lpstr>
      <vt:lpstr>Symbols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Comes With SDS/2</dc:title>
  <dc:creator>ryan</dc:creator>
  <cp:lastModifiedBy>ryan</cp:lastModifiedBy>
  <cp:revision>14</cp:revision>
  <dcterms:created xsi:type="dcterms:W3CDTF">2017-09-20T15:01:01Z</dcterms:created>
  <dcterms:modified xsi:type="dcterms:W3CDTF">2017-10-04T16:19:13Z</dcterms:modified>
</cp:coreProperties>
</file>